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3740"/>
  </p:normalViewPr>
  <p:slideViewPr>
    <p:cSldViewPr snapToGrid="0" snapToObjects="1">
      <p:cViewPr varScale="1">
        <p:scale>
          <a:sx n="90" d="100"/>
          <a:sy n="90" d="100"/>
        </p:scale>
        <p:origin x="23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21.tiff>
</file>

<file path=ppt/media/image22.tif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49F65-0AF5-3241-83B4-44B05D8938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2C95A4-43B3-CF49-9CF0-6F9DE0815C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BD4C0-00A2-D849-9EE1-C3CE57B11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1BF95-5CA0-E044-A383-5B967716A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A8E80-9D01-7648-99D5-A4BBAB43A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149194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7CC17-2ACB-914B-8726-A1AFA646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4973C6-8BA4-E845-B566-C4E0CB5FEF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CE4F5-BF68-CF46-8C25-4AF35F0D4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179C2-EB57-6B42-AB9C-1EEEDBA8F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47C43-CA44-6442-9C8E-B074C3CE6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5578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A1213F-E7B7-524D-BD68-F61376ED54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3554BC-D072-7348-AD04-2E2D8D3B8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73D18-81C3-0247-8523-2A9284D75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AC3B8-56B5-6448-96C5-A2200963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A9E87-2FC3-D947-B26F-57F430895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066161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703BB-3C1A-A34B-BC27-C41BD483C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0E123-7F8D-8942-9F05-4926E9F1C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99376-F9D0-B542-8F61-BCE0CBD34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F342C-BAFD-A547-90C7-5EED846DD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487AA-AC9E-E346-8C18-521FBEC0F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618346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9D675-174A-0446-B66D-DA6BA7C61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CEE4B-8635-1D4D-8063-737D24276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97BA0-EB11-944F-9B03-5EF61AF6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B8407-CC44-3041-8BBF-7410798DD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4759D-929B-0A4B-A60D-BB67828DB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953280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5C48-C31F-054F-8069-A22CF5E5E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B7D20-CE31-F349-8EDF-675D0B9FCE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2A368B-79D8-6A4D-AEA4-E989D86EDB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58C3C-2333-0D48-8395-4F88F482F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E3AFF-BF65-8041-8FBD-61F778BB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970FCA-E5D8-2049-A520-568D76F40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083154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2EDDC-CC45-4E40-BF18-DD2771B2C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5DCF9-E7AE-4146-9A4F-4C3866E98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997456-9938-7C44-95A8-C4EE2EE5D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FFF5F7-9F12-784E-BECE-7AC42DE01F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45AF43-7251-0041-AE34-78218F977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50BBC-B84C-7E43-9118-1EB9E9C8A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691F90-43CD-4749-88FF-C263D2E12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C46A0E-1871-6A4F-BD94-4904F0FF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11002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73546-75A0-2942-9929-5FCB08DAA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DF4E9C-E259-6943-AFCD-B929EF812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C81456-C76F-AC42-AF3B-7FB484853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42E8FB-6D90-3C40-A146-56D455EEC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873197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416A3-E185-5248-94F9-C449EE164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9F89EF-2775-BE4C-8262-24C375AD8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1C0526-5B78-D740-864A-8B1CDD02C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730944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0C4A5-743F-DA46-8996-0B788D9DC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1CA61-EC16-EF42-9C08-4985E58B5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B54341-9149-A940-BFDA-F04102C0C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AC0B8-2F7B-A54E-AA10-3203EB15A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7E0D1A-2118-9D4B-8E98-FCF364382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063ACA-EECC-FA41-9613-E7CAB8CDF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634721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5C641-769A-D142-9DB9-737926191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396BB9-5D2E-A14F-BA64-38BB2D4404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0CA0F-BE0E-594C-8208-CA19F41757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71087-3C75-D442-A931-693D9EDAD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1C505D-CB30-F34A-8501-9D6568B09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B718A7-2BEC-3B43-8B91-D3545A965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481042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CFC2EE-E937-4C46-AA2B-28FEDA7A7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8D794-CC1D-5B44-AA13-65CB476D6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85586-4569-9C48-B9B2-62F3200C41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DC62F-BFAF-B54E-9B4C-67FA57A0614A}" type="datetimeFigureOut">
              <a:rPr lang="en-VN" smtClean="0"/>
              <a:t>23/09/2021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CE50A-66E0-CE49-8568-D04514222B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2A241-4763-AD4D-B0C6-C2AE385998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C2BFC-42BA-D840-B1F1-A5021A579A7E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943736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36E223E6-B93E-524C-BCB4-CAA507260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148" y="96252"/>
            <a:ext cx="8394700" cy="1981200"/>
          </a:xfrm>
          <a:prstGeom prst="rect">
            <a:avLst/>
          </a:prstGeom>
        </p:spPr>
      </p:pic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2585E9E9-0D93-674A-8826-AAA9C5E06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1148" y="2202473"/>
            <a:ext cx="4775200" cy="1536700"/>
          </a:xfrm>
          <a:prstGeom prst="rect">
            <a:avLst/>
          </a:prstGeom>
        </p:spPr>
      </p:pic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9F68496D-1950-2F4A-9867-E281084EB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1148" y="3739173"/>
            <a:ext cx="4927600" cy="1346200"/>
          </a:xfrm>
          <a:prstGeom prst="rect">
            <a:avLst/>
          </a:prstGeom>
        </p:spPr>
      </p:pic>
      <p:pic>
        <p:nvPicPr>
          <p:cNvPr id="11" name="Picture 10" descr="Text, letter&#10;&#10;Description automatically generated">
            <a:extLst>
              <a:ext uri="{FF2B5EF4-FFF2-40B4-BE49-F238E27FC236}">
                <a16:creationId xmlns:a16="http://schemas.microsoft.com/office/drawing/2014/main" id="{315D7490-1F71-8442-9EA9-C85DAE91E2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1148" y="5188293"/>
            <a:ext cx="84201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40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E657EB-968B-C444-B798-BD4200A38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61" r="7229" b="56657"/>
          <a:stretch/>
        </p:blipFill>
        <p:spPr>
          <a:xfrm>
            <a:off x="204537" y="776473"/>
            <a:ext cx="6095999" cy="46416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D389FD-7F63-084A-9FD8-2AE4DB6D80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40" t="43666" r="6619" b="7913"/>
          <a:stretch/>
        </p:blipFill>
        <p:spPr>
          <a:xfrm>
            <a:off x="6448926" y="776473"/>
            <a:ext cx="5538537" cy="48171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8A7FD4-89CB-EA41-8D42-91F830264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220" y="5750659"/>
            <a:ext cx="2360864" cy="88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239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3F51CF34-3DD2-CA47-86A7-28E893A3A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150" y="1027698"/>
            <a:ext cx="82677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492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75D22FF5-ABCD-1D40-9C5A-C58F16019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4074" cy="4195679"/>
          </a:xfrm>
          <a:prstGeom prst="rect">
            <a:avLst/>
          </a:prstGeom>
        </p:spPr>
      </p:pic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72B7E751-FA00-7D44-9DA6-7756C3CD7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008" y="0"/>
            <a:ext cx="6275992" cy="29804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79780A-DCD9-3348-B2BC-BFAF0264C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5994" y="3575900"/>
            <a:ext cx="1832658" cy="695146"/>
          </a:xfrm>
          <a:prstGeom prst="rect">
            <a:avLst/>
          </a:prstGeom>
        </p:spPr>
      </p:pic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312AB60B-68D9-8E49-BDB6-90BB74F3DB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7694" y="3295995"/>
            <a:ext cx="3213100" cy="158750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DFAB28D3-B684-1646-B739-DEC0ACFCEE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5994" y="4807290"/>
            <a:ext cx="5384800" cy="1727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B4D7DF-7063-D447-8C29-422CEF4E3B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8298" y="4642696"/>
            <a:ext cx="1298824" cy="695145"/>
          </a:xfrm>
          <a:prstGeom prst="rect">
            <a:avLst/>
          </a:prstGeom>
        </p:spPr>
      </p:pic>
      <p:pic>
        <p:nvPicPr>
          <p:cNvPr id="15" name="Picture 14" descr="A picture containing chart&#10;&#10;Description automatically generated">
            <a:extLst>
              <a:ext uri="{FF2B5EF4-FFF2-40B4-BE49-F238E27FC236}">
                <a16:creationId xmlns:a16="http://schemas.microsoft.com/office/drawing/2014/main" id="{1A9B4690-C37A-3F44-9FE4-399C24B354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5337841"/>
            <a:ext cx="60960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66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494666-E0A6-5545-9CEB-D920012CF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813" y="1041400"/>
            <a:ext cx="4813300" cy="342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E07327-3B88-DF41-BCB0-E7CF52055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813" y="1384300"/>
            <a:ext cx="7912100" cy="647700"/>
          </a:xfrm>
          <a:prstGeom prst="rect">
            <a:avLst/>
          </a:prstGeom>
        </p:spPr>
      </p:pic>
      <p:pic>
        <p:nvPicPr>
          <p:cNvPr id="25" name="Picture 24" descr="Text&#10;&#10;Description automatically generated">
            <a:extLst>
              <a:ext uri="{FF2B5EF4-FFF2-40B4-BE49-F238E27FC236}">
                <a16:creationId xmlns:a16="http://schemas.microsoft.com/office/drawing/2014/main" id="{37411801-DB5D-1F4B-B0FA-2665B7480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9905" y="2374900"/>
            <a:ext cx="5410200" cy="1054100"/>
          </a:xfrm>
          <a:prstGeom prst="rect">
            <a:avLst/>
          </a:prstGeom>
        </p:spPr>
      </p:pic>
      <p:pic>
        <p:nvPicPr>
          <p:cNvPr id="26" name="Picture 25" descr="Table&#10;&#10;Description automatically generated">
            <a:extLst>
              <a:ext uri="{FF2B5EF4-FFF2-40B4-BE49-F238E27FC236}">
                <a16:creationId xmlns:a16="http://schemas.microsoft.com/office/drawing/2014/main" id="{2E90AF93-5EC1-D847-8342-747ACDC41B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9905" y="3429000"/>
            <a:ext cx="6921500" cy="16891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25C0059-D80B-6648-85A5-BA11A146004A}"/>
              </a:ext>
            </a:extLst>
          </p:cNvPr>
          <p:cNvSpPr txBox="1"/>
          <p:nvPr/>
        </p:nvSpPr>
        <p:spPr>
          <a:xfrm>
            <a:off x="4006515" y="5163888"/>
            <a:ext cx="2261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r>
              <a:rPr lang="en-VN" dirty="0"/>
              <a:t>ấm mt như pt bậc 2</a:t>
            </a:r>
          </a:p>
        </p:txBody>
      </p:sp>
    </p:spTree>
    <p:extLst>
      <p:ext uri="{BB962C8B-B14F-4D97-AF65-F5344CB8AC3E}">
        <p14:creationId xmlns:p14="http://schemas.microsoft.com/office/powerpoint/2010/main" val="215570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CC216B-8C43-6940-9B77-56F9BC51E6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1" r="10278" b="2083"/>
          <a:stretch/>
        </p:blipFill>
        <p:spPr>
          <a:xfrm>
            <a:off x="442912" y="13802"/>
            <a:ext cx="5238569" cy="6844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251EFFB-A6EF-9448-8A6E-10AA747C2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802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673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6532DD-B497-754D-AA6E-AF55B62CC5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08" r="5696"/>
          <a:stretch/>
        </p:blipFill>
        <p:spPr>
          <a:xfrm>
            <a:off x="504824" y="0"/>
            <a:ext cx="5124451" cy="68679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BFC0682-2DFB-CB47-AA84-7ABCA107D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53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2BA4E2DD-2C5C-3542-ACF9-40FAF8130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771" y="494632"/>
            <a:ext cx="4406900" cy="863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FCB574-E586-1A4E-B426-A81434FD5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771" y="1358232"/>
            <a:ext cx="4025900" cy="508000"/>
          </a:xfrm>
          <a:prstGeom prst="rect">
            <a:avLst/>
          </a:prstGeom>
        </p:spPr>
      </p:pic>
      <p:pic>
        <p:nvPicPr>
          <p:cNvPr id="7" name="Picture 6" descr="Diagram, text&#10;&#10;Description automatically generated">
            <a:extLst>
              <a:ext uri="{FF2B5EF4-FFF2-40B4-BE49-F238E27FC236}">
                <a16:creationId xmlns:a16="http://schemas.microsoft.com/office/drawing/2014/main" id="{652F5E46-EC3E-4140-BB84-ED44287EFA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703" y="2221832"/>
            <a:ext cx="4114800" cy="2019300"/>
          </a:xfrm>
          <a:prstGeom prst="rect">
            <a:avLst/>
          </a:prstGeom>
        </p:spPr>
      </p:pic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17710876-49CA-C54F-A614-5714646746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616285"/>
            <a:ext cx="4203700" cy="172720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162D63B3-2CAF-D749-9DAE-6B5CC1A9A2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4850" y="2851150"/>
            <a:ext cx="4826000" cy="1155700"/>
          </a:xfrm>
          <a:prstGeom prst="rect">
            <a:avLst/>
          </a:prstGeom>
        </p:spPr>
      </p:pic>
      <p:pic>
        <p:nvPicPr>
          <p:cNvPr id="13" name="Picture 12" descr="Diagram&#10;&#10;Description automatically generated with low confidence">
            <a:extLst>
              <a:ext uri="{FF2B5EF4-FFF2-40B4-BE49-F238E27FC236}">
                <a16:creationId xmlns:a16="http://schemas.microsoft.com/office/drawing/2014/main" id="{46E35954-2C70-5C44-AD92-66AB028042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2550" y="4177965"/>
            <a:ext cx="2070100" cy="673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FE901D0-EE49-1F4B-8809-6D2D02EA13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7497" y="4539915"/>
            <a:ext cx="3289300" cy="622300"/>
          </a:xfrm>
          <a:prstGeom prst="rect">
            <a:avLst/>
          </a:prstGeom>
        </p:spPr>
      </p:pic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5AD3618C-A86D-DB44-8AD9-ED0F2D44A3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7771" y="5460998"/>
            <a:ext cx="6197600" cy="1028700"/>
          </a:xfrm>
          <a:prstGeom prst="rect">
            <a:avLst/>
          </a:prstGeom>
        </p:spPr>
      </p:pic>
      <p:pic>
        <p:nvPicPr>
          <p:cNvPr id="19" name="Picture 18" descr="Text, letter&#10;&#10;Description automatically generated">
            <a:extLst>
              <a:ext uri="{FF2B5EF4-FFF2-40B4-BE49-F238E27FC236}">
                <a16:creationId xmlns:a16="http://schemas.microsoft.com/office/drawing/2014/main" id="{7AC29FB0-7C33-A74A-88ED-D8AE3E98989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87490" y="4851065"/>
            <a:ext cx="3423360" cy="182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738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BF5C71-DD4C-1D48-9BB0-DE3861F92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1099" cy="6776931"/>
          </a:xfrm>
          <a:prstGeom prst="rect">
            <a:avLst/>
          </a:prstGeom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1C24721-3561-084B-A1F9-41356F1C0D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27" r="53500"/>
          <a:stretch/>
        </p:blipFill>
        <p:spPr>
          <a:xfrm>
            <a:off x="6754465" y="0"/>
            <a:ext cx="3939138" cy="3740110"/>
          </a:xfrm>
          <a:prstGeom prst="rect">
            <a:avLst/>
          </a:prstGeom>
        </p:spPr>
      </p:pic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55E284-081D-7C4B-B9D8-585A12922C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803" t="9451"/>
          <a:stretch/>
        </p:blipFill>
        <p:spPr>
          <a:xfrm>
            <a:off x="6778529" y="3591188"/>
            <a:ext cx="3809260" cy="318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805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7</Words>
  <Application>Microsoft Macintosh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 THANH HAI 20191813</dc:creator>
  <cp:lastModifiedBy>LE THANH HAI 20191813</cp:lastModifiedBy>
  <cp:revision>3</cp:revision>
  <dcterms:created xsi:type="dcterms:W3CDTF">2021-09-23T08:44:59Z</dcterms:created>
  <dcterms:modified xsi:type="dcterms:W3CDTF">2021-09-23T14:26:51Z</dcterms:modified>
</cp:coreProperties>
</file>

<file path=docProps/thumbnail.jpeg>
</file>